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43E5C-0B0A-47F0-B75D-D415B3416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to make a sunflower collage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2C4CB-CB4E-4E66-A294-239D63F811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Artsmark Ambassador Millie</a:t>
            </a:r>
          </a:p>
        </p:txBody>
      </p:sp>
    </p:spTree>
    <p:extLst>
      <p:ext uri="{BB962C8B-B14F-4D97-AF65-F5344CB8AC3E}">
        <p14:creationId xmlns:p14="http://schemas.microsoft.com/office/powerpoint/2010/main" val="2964924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3D23F-57A6-45F2-9811-FF4E841EC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86E3D-D2A1-473A-B42F-E7977026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will need:</a:t>
            </a:r>
          </a:p>
          <a:p>
            <a:pPr marL="0" indent="0">
              <a:buNone/>
            </a:pPr>
            <a:r>
              <a:rPr lang="en-GB" dirty="0"/>
              <a:t>. A-3 paper or newspaper</a:t>
            </a:r>
          </a:p>
          <a:p>
            <a:pPr marL="0" indent="0">
              <a:buNone/>
            </a:pPr>
            <a:r>
              <a:rPr lang="en-GB" dirty="0"/>
              <a:t>. Yellow and orange paper</a:t>
            </a:r>
          </a:p>
          <a:p>
            <a:pPr marL="0" indent="0">
              <a:buNone/>
            </a:pPr>
            <a:r>
              <a:rPr lang="en-GB" dirty="0"/>
              <a:t>. Silver, green and yellow pens </a:t>
            </a:r>
          </a:p>
          <a:p>
            <a:pPr marL="0" indent="0">
              <a:buNone/>
            </a:pPr>
            <a:r>
              <a:rPr lang="en-GB" dirty="0"/>
              <a:t>. Glue</a:t>
            </a:r>
          </a:p>
          <a:p>
            <a:pPr marL="0" indent="0">
              <a:buNone/>
            </a:pPr>
            <a:r>
              <a:rPr lang="en-GB" dirty="0"/>
              <a:t>. Two tea bags</a:t>
            </a:r>
          </a:p>
          <a:p>
            <a:pPr marL="0" indent="0">
              <a:buNone/>
            </a:pPr>
            <a:r>
              <a:rPr lang="en-GB" dirty="0"/>
              <a:t>. Cup to draw round</a:t>
            </a:r>
          </a:p>
          <a:p>
            <a:pPr marL="0" indent="0">
              <a:buNone/>
            </a:pPr>
            <a:r>
              <a:rPr lang="en-GB" dirty="0"/>
              <a:t>. Pencil</a:t>
            </a:r>
          </a:p>
        </p:txBody>
      </p:sp>
    </p:spTree>
    <p:extLst>
      <p:ext uri="{BB962C8B-B14F-4D97-AF65-F5344CB8AC3E}">
        <p14:creationId xmlns:p14="http://schemas.microsoft.com/office/powerpoint/2010/main" val="426668261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40E44-662B-46AB-B9D1-A2228095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433703-E404-4540-836D-8C1CAA821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. First get your cup and draw two circles one 3-5 cm higher than the other</a:t>
            </a:r>
          </a:p>
          <a:p>
            <a:pPr marL="0" indent="0">
              <a:buNone/>
            </a:pPr>
            <a:r>
              <a:rPr lang="en-GB" dirty="0"/>
              <a:t>. Next get your pencil and draw a stem down from each stem and colour it green</a:t>
            </a:r>
          </a:p>
          <a:p>
            <a:pPr marL="0" indent="0">
              <a:buNone/>
            </a:pPr>
            <a:r>
              <a:rPr lang="en-GB" dirty="0"/>
              <a:t>. Then get your yellow paper and cut out petal shapes about 1-1 and a half cm long</a:t>
            </a:r>
          </a:p>
          <a:p>
            <a:pPr marL="0" indent="0">
              <a:buNone/>
            </a:pPr>
            <a:r>
              <a:rPr lang="en-GB" dirty="0"/>
              <a:t>. Stick the petals around the circles</a:t>
            </a:r>
          </a:p>
          <a:p>
            <a:pPr marL="0" indent="0">
              <a:buNone/>
            </a:pPr>
            <a:r>
              <a:rPr lang="en-GB" dirty="0"/>
              <a:t>. Then do the same with the orange paper</a:t>
            </a:r>
          </a:p>
          <a:p>
            <a:pPr marL="0" indent="0">
              <a:buNone/>
            </a:pPr>
            <a:r>
              <a:rPr lang="en-GB" dirty="0"/>
              <a:t>. Next get the glue and cover the circle in it</a:t>
            </a:r>
          </a:p>
          <a:p>
            <a:pPr marL="0" indent="0">
              <a:buNone/>
            </a:pPr>
            <a:r>
              <a:rPr lang="en-GB" dirty="0"/>
              <a:t>. Rip the tea bag and sprinkle some tea over the glue, make sure the tea covers the entire circle</a:t>
            </a:r>
          </a:p>
          <a:p>
            <a:pPr marL="0" indent="0">
              <a:buNone/>
            </a:pPr>
            <a:r>
              <a:rPr lang="en-GB" dirty="0"/>
              <a:t>. Next draw an oval next to the tallest flower and put yellow and black stripes on it</a:t>
            </a:r>
          </a:p>
          <a:p>
            <a:pPr marL="0" indent="0">
              <a:buNone/>
            </a:pPr>
            <a:r>
              <a:rPr lang="en-GB" dirty="0"/>
              <a:t>. Draw a heart shape on the top of the oval and add a smiley face and swirly trail behind the bee</a:t>
            </a:r>
          </a:p>
          <a:p>
            <a:pPr marL="0" indent="0">
              <a:buNone/>
            </a:pPr>
            <a:r>
              <a:rPr lang="en-GB" dirty="0"/>
              <a:t>. Colour in the wings silver and </a:t>
            </a:r>
            <a:r>
              <a:rPr lang="en-GB"/>
              <a:t>you are done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405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F053-8892-42F7-BA6C-4F0E294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Fun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81A9FEF-A7AF-42CE-9F9E-D9AD65A73D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91148"/>
            <a:ext cx="12192000" cy="516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197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How to make a sunflower collage</vt:lpstr>
      <vt:lpstr>Equipment</vt:lpstr>
      <vt:lpstr>Method</vt:lpstr>
      <vt:lpstr>Have Fun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sunflower collage</dc:title>
  <dc:creator>Amelia Ogden</dc:creator>
  <cp:lastModifiedBy>Amelia Ogden</cp:lastModifiedBy>
  <cp:revision>12</cp:revision>
  <dcterms:created xsi:type="dcterms:W3CDTF">2021-01-22T15:59:55Z</dcterms:created>
  <dcterms:modified xsi:type="dcterms:W3CDTF">2021-01-22T17:47:33Z</dcterms:modified>
</cp:coreProperties>
</file>